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66"/>
  </p:normalViewPr>
  <p:slideViewPr>
    <p:cSldViewPr snapToGrid="0">
      <p:cViewPr varScale="1">
        <p:scale>
          <a:sx n="62" d="100"/>
          <a:sy n="62" d="100"/>
        </p:scale>
        <p:origin x="19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291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474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36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673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319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156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703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3729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61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100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335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B7E427-3D9C-4644-AAA6-A84193FD18FA}" type="datetimeFigureOut">
              <a:rPr lang="pt-PT" smtClean="0"/>
              <a:t>12/02/26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B6A131-F889-9C41-A1DB-2D09AB4F129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007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6373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1101</TotalTime>
  <Words>0</Words>
  <Application>Microsoft Macintosh PowerPoint</Application>
  <PresentationFormat>Personalizados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CÉSAR LOUREIRO CERQUEIRA</dc:creator>
  <cp:lastModifiedBy>BRUNO CÉSAR LOUREIRO CERQUEIRA</cp:lastModifiedBy>
  <cp:revision>3</cp:revision>
  <dcterms:created xsi:type="dcterms:W3CDTF">2026-01-24T22:29:12Z</dcterms:created>
  <dcterms:modified xsi:type="dcterms:W3CDTF">2026-02-12T23:44:17Z</dcterms:modified>
</cp:coreProperties>
</file>