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99"/>
    <p:restoredTop sz="94666"/>
  </p:normalViewPr>
  <p:slideViewPr>
    <p:cSldViewPr snapToGrid="0">
      <p:cViewPr varScale="1">
        <p:scale>
          <a:sx n="98" d="100"/>
          <a:sy n="98" d="100"/>
        </p:scale>
        <p:origin x="10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8298F-84B5-304A-99BF-2B8F8E92795D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F0FEB-8719-2448-A267-2B1056AF3B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72520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02F02D-7A44-36A4-B5F4-802402C1CA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5822" y="2185738"/>
            <a:ext cx="7169860" cy="1027113"/>
          </a:xfrm>
        </p:spPr>
        <p:txBody>
          <a:bodyPr anchor="b"/>
          <a:lstStyle>
            <a:lvl1pPr algn="l">
              <a:defRPr sz="3500"/>
            </a:lvl1pPr>
          </a:lstStyle>
          <a:p>
            <a:r>
              <a:rPr lang="pt-PT" dirty="0"/>
              <a:t>Título: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CD0BFD-4591-1466-73F6-1A3EA99F47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5822" y="3410453"/>
            <a:ext cx="7169859" cy="579020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Autor:</a:t>
            </a:r>
          </a:p>
        </p:txBody>
      </p:sp>
      <p:sp>
        <p:nvSpPr>
          <p:cNvPr id="15" name="Marcador de Posição do Texto 14">
            <a:extLst>
              <a:ext uri="{FF2B5EF4-FFF2-40B4-BE49-F238E27FC236}">
                <a16:creationId xmlns:a16="http://schemas.microsoft.com/office/drawing/2014/main" id="{47E99EBC-2F54-D395-7DCD-92290B6899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5823" y="4610850"/>
            <a:ext cx="7169857" cy="579020"/>
          </a:xfrm>
        </p:spPr>
        <p:txBody>
          <a:bodyPr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pt-PT" dirty="0"/>
              <a:t>Entidade:</a:t>
            </a:r>
          </a:p>
        </p:txBody>
      </p:sp>
      <p:sp>
        <p:nvSpPr>
          <p:cNvPr id="18" name="Marcador de Posição do Texto 17">
            <a:extLst>
              <a:ext uri="{FF2B5EF4-FFF2-40B4-BE49-F238E27FC236}">
                <a16:creationId xmlns:a16="http://schemas.microsoft.com/office/drawing/2014/main" id="{5DDDADA1-3B22-C2A9-EDA2-1FE8D70BDD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5824" y="5525497"/>
            <a:ext cx="7169856" cy="579020"/>
          </a:xfrm>
        </p:spPr>
        <p:txBody>
          <a:bodyPr>
            <a:normAutofit/>
          </a:bodyPr>
          <a:lstStyle>
            <a:lvl1pPr>
              <a:buNone/>
              <a:defRPr sz="1400"/>
            </a:lvl1pPr>
            <a:lvl2pPr>
              <a:buNone/>
              <a:defRPr/>
            </a:lvl2pPr>
          </a:lstStyle>
          <a:p>
            <a:pPr lvl="0"/>
            <a:r>
              <a:rPr lang="pt-PT" dirty="0"/>
              <a:t>Palavras-chave:</a:t>
            </a:r>
          </a:p>
        </p:txBody>
      </p:sp>
    </p:spTree>
    <p:extLst>
      <p:ext uri="{BB962C8B-B14F-4D97-AF65-F5344CB8AC3E}">
        <p14:creationId xmlns:p14="http://schemas.microsoft.com/office/powerpoint/2010/main" val="23159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062B0-E108-D86E-E70A-3DB841B3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5AE053A-E270-A6E4-5716-05DED33CE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5A80EDD-8715-0D9D-40FE-FA3CFAAF9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B18A78B-783D-7603-A94E-56A9AAE79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932FE7F-F687-9AAB-BC5F-7D6E16AA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754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AABE63-068A-D054-052F-0B04410EC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961CBA6-5382-6F6F-55EE-2942D5ABE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1B98501-64F3-01A3-D3BE-449875CE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962B224-59FE-90CF-1657-36C24FC7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8BFFE03-3066-2461-446F-6BF7822D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941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F0B41-FD47-FC87-33B5-F4403400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158"/>
            <a:ext cx="10515600" cy="959601"/>
          </a:xfrm>
        </p:spPr>
        <p:txBody>
          <a:bodyPr/>
          <a:lstStyle>
            <a:lvl1pPr>
              <a:defRPr sz="35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266280C-F188-C350-7B23-CB92CA04D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105"/>
            <a:ext cx="10515600" cy="37866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56F9A1B-DC39-F2B3-0218-3C112FC5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6837" y="275389"/>
            <a:ext cx="733926" cy="365125"/>
          </a:xfrm>
        </p:spPr>
        <p:txBody>
          <a:bodyPr/>
          <a:lstStyle>
            <a:lvl1pPr>
              <a:defRPr b="1"/>
            </a:lvl1pPr>
          </a:lstStyle>
          <a:p>
            <a:fld id="{2D8B9A74-5933-654E-81AE-F6F45604A3B6}" type="slidenum">
              <a:rPr lang="pt-PT" smtClean="0"/>
              <a:pPr/>
              <a:t>‹nº›</a:t>
            </a:fld>
            <a:endParaRPr lang="pt-PT" b="1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CF9E18C-EF47-7C2C-A979-8D2EBF94B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53137" y="6276140"/>
            <a:ext cx="3300663" cy="480971"/>
          </a:xfrm>
        </p:spPr>
        <p:txBody>
          <a:bodyPr/>
          <a:lstStyle>
            <a:lvl1pPr>
              <a:defRPr b="1"/>
            </a:lvl1pPr>
          </a:lstStyle>
          <a:p>
            <a:r>
              <a:rPr lang="pt-PT"/>
              <a:t>Autor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37058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E64D5-8205-BB6B-9F40-4F7340D82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60998D6-BD65-3C75-02D5-16231A723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DEE5A98-66EA-00B8-60BC-A1053D29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B02F9DD-64E2-44A3-B7D0-794FA6AFC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02BC226-99C9-C06C-845B-0975E5087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872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86BD5-CF32-3794-6E11-90391507C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7D3C7E6-5A46-4E8B-975A-60BAE034C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1E3190B2-2F21-F2E7-B522-7E26F0C16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11CDA5-64CE-0753-C2BF-F99BB7B1F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3487F41-ABF4-C2BF-E35D-7FEA4F158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4761FBC-36C6-659A-AA51-76DBFDEB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904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4A49C-0409-41FD-2903-45A76D786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9F399E4-F871-8261-039B-3CD0CDCBB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68A7E3D-A0E6-6BE7-E85B-5BE102A15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7D2879A-C76E-F748-E77F-EE983D72A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0E30BACC-4BF4-DECD-867B-E83D140781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CB03739-5B24-0A11-5616-46EC96CF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67E09B9-F16A-45F6-6B49-862F9A4CE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BF6C9B3-BE34-5595-369A-15FC8A35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4325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2C2D6-6189-F260-DDF7-9FBBC2A9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B7BD05E-0911-EEEF-51E3-E5DF45DF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70186FAF-6686-71EB-8CF7-E44B6B60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415C70D-1BE8-2FE9-9377-1CCC5971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038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ADC869D-6698-A77C-8D2C-6DF0A5E1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76A879FC-D732-236C-E382-4084AC91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17F421-EB7C-7552-34D8-A9CB3BC7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134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E07B2-CCA5-5231-A958-D2A9E8A70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3A59DB4-EC81-EA49-A594-A90B83993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5A1F8E0-3E8A-2FB6-523C-363402B84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5887781-E579-77FE-4A32-650FEEB3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014B11A-3FFC-73BF-D731-8363B1B3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C5BE07D-FDD5-7D13-9353-F3133FA51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695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4FF04-E1D4-78E7-ED2B-CCBAB2BF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A913AF8-2975-BCA1-7D03-56D9F9D00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D46A58D-46D8-00D5-F506-EC578A796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BFB5193-C939-3139-5CF3-D9CEE626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D30773D-666D-4D44-AF74-3F12159B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ED79C1B-16F5-B54D-D08A-68364B32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60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D990F1B1-9D0B-7520-859D-31584455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F3321F7-2149-878E-3190-805B56963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33C1FAD-B0B5-EC6F-A696-AD1ABDA3E9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E4AD07-33E0-094A-B2C9-D1B558C1BECF}" type="datetimeFigureOut">
              <a:rPr lang="pt-PT" smtClean="0"/>
              <a:t>15/03/26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70955A0-8332-4A49-B2CF-5B723B876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371DCD0-FD5A-CF65-8286-5687059FC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8B9A74-5933-654E-81AE-F6F45604A3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226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F9C0F-439A-07E5-EEE9-A067B5A61C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27AC84-697F-0F54-EB41-AA226D41E2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E0D229-FA3C-1608-85AA-0860E9C895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8308E88-DF5A-59AE-35A6-3A5C10D56F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400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2434D1-F3F8-9B1C-7D78-49D11B4AD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7436379-9392-D3C1-A046-DE6F2A79D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0607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0</Words>
  <Application>Microsoft Macintosh PowerPoint</Application>
  <PresentationFormat>Ecrã Panorâmico</PresentationFormat>
  <Paragraphs>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CÉSAR LOUREIRO CERQUEIRA</dc:creator>
  <cp:lastModifiedBy>BRUNO CÉSAR LOUREIRO CERQUEIRA</cp:lastModifiedBy>
  <cp:revision>4</cp:revision>
  <dcterms:created xsi:type="dcterms:W3CDTF">2026-01-25T16:37:22Z</dcterms:created>
  <dcterms:modified xsi:type="dcterms:W3CDTF">2026-03-15T19:27:40Z</dcterms:modified>
</cp:coreProperties>
</file>